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63" r:id="rId2"/>
  </p:sldIdLst>
  <p:sldSz cx="5400675" cy="7561263"/>
  <p:notesSz cx="6858000" cy="9144000"/>
  <p:defaultTextStyle>
    <a:defPPr>
      <a:defRPr lang="ru-RU"/>
    </a:defPPr>
    <a:lvl1pPr marL="0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0332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40664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10996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81328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51660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21992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92324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62656" algn="l" defTabSz="74066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1" d="100"/>
          <a:sy n="71" d="100"/>
        </p:scale>
        <p:origin x="-2165" y="-82"/>
      </p:cViewPr>
      <p:guideLst>
        <p:guide orient="horz" pos="2381"/>
        <p:guide pos="17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1512253"/>
            <a:ext cx="4635579" cy="212485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" y="3864645"/>
            <a:ext cx="3780473" cy="193232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405051" y="3747026"/>
            <a:ext cx="4635579" cy="17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616" y="2604436"/>
            <a:ext cx="4590574" cy="242590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616" y="5101333"/>
            <a:ext cx="4590574" cy="1654026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432054" y="5071087"/>
            <a:ext cx="4635579" cy="17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034" y="1844948"/>
            <a:ext cx="2385298" cy="5202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5343" y="1844948"/>
            <a:ext cx="2385298" cy="52021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034" y="1848309"/>
            <a:ext cx="2322290" cy="70536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0034" y="2688449"/>
            <a:ext cx="2322290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08351" y="1848309"/>
            <a:ext cx="2322290" cy="70536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08351" y="2688449"/>
            <a:ext cx="2322290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04538" y="4460911"/>
            <a:ext cx="5192067" cy="46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34" y="873305"/>
            <a:ext cx="1263758" cy="13912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5219" y="873305"/>
            <a:ext cx="3375422" cy="61498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034" y="2349033"/>
            <a:ext cx="1263758" cy="46787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435454" y="3947750"/>
            <a:ext cx="6149827" cy="93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34" y="873746"/>
            <a:ext cx="1265520" cy="139463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8367" y="924155"/>
            <a:ext cx="3487280" cy="6064508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034" y="2352393"/>
            <a:ext cx="1263758" cy="46779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15489" y="672112"/>
            <a:ext cx="1215152" cy="6469081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0034" y="672112"/>
            <a:ext cx="3555444" cy="646908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43427"/>
            <a:ext cx="5400675" cy="2520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0034" y="588098"/>
            <a:ext cx="4860608" cy="1092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034" y="1764295"/>
            <a:ext cx="4860608" cy="5376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400675" cy="40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034" y="20163"/>
            <a:ext cx="1710214" cy="362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6EB7CDC-AACA-4A6A-90CA-EA0FEC0D9EDD}" type="datetimeFigureOut">
              <a:rPr lang="ru-RU" smtClean="0"/>
              <a:pPr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5253" y="20163"/>
            <a:ext cx="2430304" cy="362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00562" y="20163"/>
            <a:ext cx="630079" cy="362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AFD2DE7-ECD6-4862-8BD5-974ADE9E2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4193" y="1908423"/>
            <a:ext cx="372436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Общероссийский Профсоюз Образования</a:t>
            </a: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Председатель: </a:t>
            </a: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Меркулова Галина Ивановна</a:t>
            </a:r>
          </a:p>
        </p:txBody>
      </p:sp>
      <p:pic>
        <p:nvPicPr>
          <p:cNvPr id="44034" name="Picture 2" descr="http://ed-union.ru/Images/Photo/photo6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081" y="1692399"/>
            <a:ext cx="972145" cy="146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6201" y="4572719"/>
            <a:ext cx="3601485" cy="1169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Татарстанская республиканская организация </a:t>
            </a:r>
            <a:r>
              <a:rPr lang="ru-RU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Общероссийского Профсоюза Образования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Председатель: </a:t>
            </a:r>
            <a:endParaRPr lang="ru-RU" sz="1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Проценко Ирина Николаевна</a:t>
            </a:r>
            <a:endParaRPr lang="ru-RU" sz="1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3680" y="5960825"/>
            <a:ext cx="4306995" cy="16004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Азнакаевская</a:t>
            </a: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территориальная </a:t>
            </a:r>
          </a:p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профсоюзная организация </a:t>
            </a:r>
          </a:p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Татарской республиканской организации</a:t>
            </a:r>
          </a:p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Общероссийского Профсоюза Образования</a:t>
            </a: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Председатель: </a:t>
            </a:r>
          </a:p>
          <a:p>
            <a:pPr>
              <a:defRPr/>
            </a:pPr>
            <a:r>
              <a:rPr lang="ru-RU" sz="1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Валиахметова Лилия </a:t>
            </a:r>
            <a:r>
              <a:rPr lang="ru-RU" sz="1400" b="1" spc="50" dirty="0" err="1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Бектемировна</a:t>
            </a:r>
            <a:endParaRPr lang="ru-RU" sz="1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6" name="Picture 6" descr="Шмаков Михаил Викторови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05" r="14525"/>
          <a:stretch>
            <a:fillRect/>
          </a:stretch>
        </p:blipFill>
        <p:spPr bwMode="auto">
          <a:xfrm>
            <a:off x="0" y="252239"/>
            <a:ext cx="1188169" cy="1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116161" y="3348583"/>
            <a:ext cx="3402378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>
                <a:ln w="11430"/>
                <a:solidFill>
                  <a:srgbClr val="CC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Федерация профсоюзов Республики Татарстан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Председатель: </a:t>
            </a:r>
          </a:p>
          <a:p>
            <a:pPr>
              <a:defRPr/>
            </a:pPr>
            <a:r>
              <a:rPr lang="ru-RU" sz="1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Кузьмичева Елена Ивановна</a:t>
            </a:r>
            <a:endParaRPr lang="ru-RU" sz="1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60177" y="540271"/>
            <a:ext cx="4572000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>
                <a:ln w="11430"/>
                <a:solidFill>
                  <a:srgbClr val="CC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Федерация независимых </a:t>
            </a:r>
            <a:endParaRPr lang="ru-RU" sz="1400" b="1" spc="50" dirty="0" smtClean="0">
              <a:ln w="11430"/>
              <a:solidFill>
                <a:srgbClr val="CC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1400" b="1" spc="50" dirty="0" smtClean="0">
                <a:ln w="11430"/>
                <a:solidFill>
                  <a:srgbClr val="CC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профсоюзов </a:t>
            </a:r>
            <a:r>
              <a:rPr lang="ru-RU" sz="1400" b="1" spc="50" dirty="0">
                <a:ln w="11430"/>
                <a:solidFill>
                  <a:srgbClr val="CC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России</a:t>
            </a:r>
            <a:endParaRPr lang="ru-RU" sz="1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Председатель: </a:t>
            </a:r>
          </a:p>
          <a:p>
            <a:pPr>
              <a:defRPr/>
            </a:pPr>
            <a:r>
              <a:rPr lang="ru-RU" sz="1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Шмаков Михаил Викторович</a:t>
            </a:r>
          </a:p>
        </p:txBody>
      </p:sp>
      <p:pic>
        <p:nvPicPr>
          <p:cNvPr id="12" name="Рисунок 11" descr="IMG-20200903-WA0043.jpg"/>
          <p:cNvPicPr>
            <a:picLocks noChangeAspect="1"/>
          </p:cNvPicPr>
          <p:nvPr/>
        </p:nvPicPr>
        <p:blipFill>
          <a:blip r:embed="rId4" cstate="print"/>
          <a:srcRect l="15334" t="21000" r="52667" b="47000"/>
          <a:stretch>
            <a:fillRect/>
          </a:stretch>
        </p:blipFill>
        <p:spPr>
          <a:xfrm>
            <a:off x="0" y="6084887"/>
            <a:ext cx="1107282" cy="1476376"/>
          </a:xfrm>
          <a:prstGeom prst="rect">
            <a:avLst/>
          </a:prstGeom>
        </p:spPr>
      </p:pic>
      <p:pic>
        <p:nvPicPr>
          <p:cNvPr id="13" name="Рисунок 12" descr="biogr_2018_goo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204567"/>
            <a:ext cx="973726" cy="1318490"/>
          </a:xfrm>
          <a:prstGeom prst="rect">
            <a:avLst/>
          </a:prstGeom>
        </p:spPr>
      </p:pic>
      <p:pic>
        <p:nvPicPr>
          <p:cNvPr id="6146" name="Picture 2" descr="http://www.edunion.ru/uploads/images/%D0%98%D1%80%D0%B8%D0%BD%D0%B0%20%D0%9D%D0%B8%D0%BA%D0%BE%D0%BB%D0%B0%D0%B5%D0%B2%D0%BD%D0%B0%282%29%282%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081" y="4644727"/>
            <a:ext cx="1004623" cy="1315903"/>
          </a:xfrm>
          <a:prstGeom prst="rect">
            <a:avLst/>
          </a:prstGeom>
          <a:noFill/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12458" y="-92077"/>
            <a:ext cx="37882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Лидеры профсоюза</a:t>
            </a:r>
            <a:endParaRPr lang="ru-RU" sz="2800" b="1" i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65792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54</Words>
  <Application>Microsoft Office PowerPoint</Application>
  <PresentationFormat>Произвольный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Ясность</vt:lpstr>
      <vt:lpstr>Слайд 1</vt:lpstr>
    </vt:vector>
  </TitlesOfParts>
  <Company>SanBuild &amp; 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Regina</dc:creator>
  <cp:lastModifiedBy>Admin</cp:lastModifiedBy>
  <cp:revision>25</cp:revision>
  <dcterms:created xsi:type="dcterms:W3CDTF">2015-09-18T10:15:35Z</dcterms:created>
  <dcterms:modified xsi:type="dcterms:W3CDTF">2023-06-13T11:46:26Z</dcterms:modified>
</cp:coreProperties>
</file>